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3" y="0"/>
            <a:ext cx="9137393" cy="6858000"/>
          </a:xfrm>
        </p:spPr>
      </p:pic>
    </p:spTree>
    <p:extLst>
      <p:ext uri="{BB962C8B-B14F-4D97-AF65-F5344CB8AC3E}">
        <p14:creationId xmlns:p14="http://schemas.microsoft.com/office/powerpoint/2010/main" val="1843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3"/>
            <a:ext cx="9153236" cy="6741368"/>
          </a:xfrm>
        </p:spPr>
      </p:pic>
    </p:spTree>
    <p:extLst>
      <p:ext uri="{BB962C8B-B14F-4D97-AF65-F5344CB8AC3E}">
        <p14:creationId xmlns:p14="http://schemas.microsoft.com/office/powerpoint/2010/main" val="3003992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3559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8826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334"/>
            <a:ext cx="8637599" cy="561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6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814" y="2930"/>
            <a:ext cx="9191918" cy="6720971"/>
          </a:xfrm>
        </p:spPr>
      </p:pic>
    </p:spTree>
    <p:extLst>
      <p:ext uri="{BB962C8B-B14F-4D97-AF65-F5344CB8AC3E}">
        <p14:creationId xmlns:p14="http://schemas.microsoft.com/office/powerpoint/2010/main" val="3234883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53255" cy="6829783"/>
          </a:xfrm>
        </p:spPr>
      </p:pic>
    </p:spTree>
    <p:extLst>
      <p:ext uri="{BB962C8B-B14F-4D97-AF65-F5344CB8AC3E}">
        <p14:creationId xmlns:p14="http://schemas.microsoft.com/office/powerpoint/2010/main" val="427813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08"/>
            <a:ext cx="8964488" cy="6850592"/>
          </a:xfrm>
        </p:spPr>
      </p:pic>
    </p:spTree>
    <p:extLst>
      <p:ext uri="{BB962C8B-B14F-4D97-AF65-F5344CB8AC3E}">
        <p14:creationId xmlns:p14="http://schemas.microsoft.com/office/powerpoint/2010/main" val="1184265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73" y="288302"/>
            <a:ext cx="10132275" cy="6569698"/>
          </a:xfrm>
        </p:spPr>
      </p:pic>
    </p:spTree>
    <p:extLst>
      <p:ext uri="{BB962C8B-B14F-4D97-AF65-F5344CB8AC3E}">
        <p14:creationId xmlns:p14="http://schemas.microsoft.com/office/powerpoint/2010/main" val="412609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2" y="1"/>
            <a:ext cx="9342782" cy="6858000"/>
          </a:xfrm>
        </p:spPr>
      </p:pic>
    </p:spTree>
    <p:extLst>
      <p:ext uri="{BB962C8B-B14F-4D97-AF65-F5344CB8AC3E}">
        <p14:creationId xmlns:p14="http://schemas.microsoft.com/office/powerpoint/2010/main" val="281226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5" y="116632"/>
            <a:ext cx="9165261" cy="6744997"/>
          </a:xfrm>
        </p:spPr>
      </p:pic>
    </p:spTree>
    <p:extLst>
      <p:ext uri="{BB962C8B-B14F-4D97-AF65-F5344CB8AC3E}">
        <p14:creationId xmlns:p14="http://schemas.microsoft.com/office/powerpoint/2010/main" val="2059940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" y="0"/>
            <a:ext cx="9161474" cy="6826966"/>
          </a:xfrm>
        </p:spPr>
      </p:pic>
    </p:spTree>
    <p:extLst>
      <p:ext uri="{BB962C8B-B14F-4D97-AF65-F5344CB8AC3E}">
        <p14:creationId xmlns:p14="http://schemas.microsoft.com/office/powerpoint/2010/main" val="709688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1</cp:revision>
  <dcterms:created xsi:type="dcterms:W3CDTF">2015-12-20T17:08:21Z</dcterms:created>
  <dcterms:modified xsi:type="dcterms:W3CDTF">2015-12-20T17:11:22Z</dcterms:modified>
</cp:coreProperties>
</file>